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72" r:id="rId10"/>
    <p:sldId id="273" r:id="rId11"/>
    <p:sldId id="271" r:id="rId12"/>
    <p:sldId id="263" r:id="rId13"/>
    <p:sldId id="264" r:id="rId14"/>
    <p:sldId id="265" r:id="rId15"/>
    <p:sldId id="266" r:id="rId16"/>
    <p:sldId id="274" r:id="rId17"/>
    <p:sldId id="267" r:id="rId18"/>
    <p:sldId id="268" r:id="rId19"/>
    <p:sldId id="26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4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44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935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732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3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7047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730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737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3906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6345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689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4354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261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D2334-0EE5-4F34-8AD3-966E8FFECDD0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3E1218-137B-4EC9-B83B-081BEE3A7AD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85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172.15.8.22:8000/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521374"/>
            <a:ext cx="9144000" cy="1147012"/>
          </a:xfrm>
        </p:spPr>
        <p:txBody>
          <a:bodyPr/>
          <a:lstStyle/>
          <a:p>
            <a:r>
              <a:rPr lang="en-US" altLang="zh-CN" dirty="0" smtClean="0"/>
              <a:t>2020</a:t>
            </a:r>
            <a:r>
              <a:rPr lang="zh-CN" altLang="en-US" dirty="0" smtClean="0"/>
              <a:t>年终个人总结汇报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645236" y="4242117"/>
            <a:ext cx="2022764" cy="454573"/>
          </a:xfrm>
        </p:spPr>
        <p:txBody>
          <a:bodyPr/>
          <a:lstStyle/>
          <a:p>
            <a:r>
              <a:rPr lang="zh-CN" altLang="en-US" dirty="0" smtClean="0"/>
              <a:t>秦嘉鹏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110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897" y="0"/>
            <a:ext cx="2884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87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5856" y="0"/>
            <a:ext cx="52602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3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绿建评价系统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代码行数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zh-CN" sz="2000" dirty="0" smtClean="0"/>
              <a:t>增加</a:t>
            </a:r>
            <a:r>
              <a:rPr lang="zh-CN" altLang="zh-CN" sz="2000" dirty="0"/>
              <a:t>的行数</a:t>
            </a:r>
            <a:r>
              <a:rPr lang="en-US" altLang="zh-CN" sz="2000" dirty="0" smtClean="0"/>
              <a:t>: 129269</a:t>
            </a:r>
          </a:p>
          <a:p>
            <a:r>
              <a:rPr lang="zh-CN" altLang="zh-CN" sz="2000" dirty="0" smtClean="0"/>
              <a:t>删除</a:t>
            </a:r>
            <a:r>
              <a:rPr lang="zh-CN" altLang="zh-CN" sz="2000" dirty="0"/>
              <a:t>的行数</a:t>
            </a:r>
            <a:r>
              <a:rPr lang="en-US" altLang="zh-CN" sz="2000" dirty="0" smtClean="0"/>
              <a:t>: 63840</a:t>
            </a:r>
          </a:p>
          <a:p>
            <a:r>
              <a:rPr lang="zh-CN" altLang="zh-CN" sz="2000" dirty="0" smtClean="0"/>
              <a:t>总行</a:t>
            </a:r>
            <a:r>
              <a:rPr lang="zh-CN" altLang="zh-CN" sz="2000" dirty="0"/>
              <a:t>数</a:t>
            </a:r>
            <a:r>
              <a:rPr lang="en-US" altLang="zh-CN" sz="2000" dirty="0"/>
              <a:t>: 65429</a:t>
            </a:r>
            <a:endParaRPr lang="zh-CN" altLang="en-US" sz="200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功能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sz="2000" dirty="0" smtClean="0"/>
              <a:t>项目人员管理</a:t>
            </a:r>
            <a:endParaRPr lang="en-US" altLang="zh-CN" sz="2000" dirty="0" smtClean="0"/>
          </a:p>
          <a:p>
            <a:r>
              <a:rPr lang="zh-CN" altLang="en-US" sz="2000" dirty="0" smtClean="0"/>
              <a:t>项目应用管理</a:t>
            </a:r>
            <a:endParaRPr lang="en-US" altLang="zh-CN" sz="2000" dirty="0" smtClean="0"/>
          </a:p>
          <a:p>
            <a:r>
              <a:rPr lang="zh-CN" altLang="en-US" sz="2000" dirty="0" smtClean="0"/>
              <a:t>应用数据管理</a:t>
            </a:r>
            <a:endParaRPr lang="en-US" altLang="zh-CN" sz="2000" dirty="0" smtClean="0"/>
          </a:p>
          <a:p>
            <a:r>
              <a:rPr lang="zh-CN" altLang="en-US" sz="2000" dirty="0" smtClean="0"/>
              <a:t>应用人员管理</a:t>
            </a:r>
            <a:endParaRPr lang="en-US" altLang="zh-CN" sz="2000" dirty="0" smtClean="0"/>
          </a:p>
          <a:p>
            <a:r>
              <a:rPr lang="zh-CN" altLang="en-US" sz="2000" dirty="0" smtClean="0"/>
              <a:t>人员权限管理</a:t>
            </a:r>
            <a:endParaRPr lang="en-US" altLang="zh-CN" sz="2000" dirty="0" smtClean="0"/>
          </a:p>
          <a:p>
            <a:r>
              <a:rPr lang="zh-CN" altLang="en-US" sz="2000" dirty="0"/>
              <a:t>浏览</a:t>
            </a:r>
            <a:r>
              <a:rPr lang="zh-CN" altLang="en-US" sz="2000" dirty="0" smtClean="0"/>
              <a:t>历史</a:t>
            </a:r>
            <a:endParaRPr lang="en-US" altLang="zh-CN" sz="2000" dirty="0" smtClean="0"/>
          </a:p>
          <a:p>
            <a:r>
              <a:rPr lang="zh-CN" altLang="en-US" sz="2000" dirty="0"/>
              <a:t>等等</a:t>
            </a:r>
          </a:p>
        </p:txBody>
      </p:sp>
    </p:spTree>
    <p:extLst>
      <p:ext uri="{BB962C8B-B14F-4D97-AF65-F5344CB8AC3E}">
        <p14:creationId xmlns:p14="http://schemas.microsoft.com/office/powerpoint/2010/main" val="38400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74630"/>
          </a:xfrm>
        </p:spPr>
        <p:txBody>
          <a:bodyPr>
            <a:normAutofit/>
          </a:bodyPr>
          <a:lstStyle/>
          <a:p>
            <a:r>
              <a:rPr lang="en-US" altLang="zh-CN" sz="2400" dirty="0" err="1" smtClean="0"/>
              <a:t>Git</a:t>
            </a:r>
            <a:r>
              <a:rPr lang="zh-CN" altLang="en-US" sz="2400" dirty="0" smtClean="0"/>
              <a:t>日志</a:t>
            </a:r>
            <a:endParaRPr lang="zh-CN" altLang="en-US" sz="2400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839756"/>
            <a:ext cx="5181600" cy="4412680"/>
          </a:xfrm>
          <a:prstGeom prst="rect">
            <a:avLst/>
          </a:prstGeom>
        </p:spPr>
      </p:pic>
      <p:pic>
        <p:nvPicPr>
          <p:cNvPr id="8" name="内容占位符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01307" y="839788"/>
            <a:ext cx="4923386" cy="533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21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92098" y="625151"/>
            <a:ext cx="3831615" cy="5551488"/>
          </a:xfrm>
          <a:prstGeom prst="rect">
            <a:avLst/>
          </a:prstGeom>
        </p:spPr>
      </p:pic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30677" y="625151"/>
            <a:ext cx="4859373" cy="555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42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5918" y="606490"/>
            <a:ext cx="4057281" cy="5570538"/>
          </a:xfrm>
          <a:prstGeom prst="rect">
            <a:avLst/>
          </a:prstGeom>
        </p:spPr>
      </p:pic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81530" y="606490"/>
            <a:ext cx="4072813" cy="112729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529" y="2818120"/>
            <a:ext cx="5394095" cy="1847186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181529" y="2248677"/>
            <a:ext cx="2547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API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196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功能展示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>
                <a:hlinkClick r:id="rId2"/>
              </a:rPr>
              <a:t>前往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4495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9" y="257060"/>
            <a:ext cx="10515600" cy="590839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数据库设计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997525"/>
            <a:ext cx="11057313" cy="5369449"/>
          </a:xfrm>
        </p:spPr>
      </p:pic>
      <p:sp>
        <p:nvSpPr>
          <p:cNvPr id="6" name="矩形 5"/>
          <p:cNvSpPr/>
          <p:nvPr/>
        </p:nvSpPr>
        <p:spPr>
          <a:xfrm>
            <a:off x="10324407" y="997525"/>
            <a:ext cx="1321724" cy="931028"/>
          </a:xfrm>
          <a:prstGeom prst="rect">
            <a:avLst/>
          </a:prstGeom>
          <a:solidFill>
            <a:srgbClr val="EC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37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3879"/>
          </a:xfrm>
        </p:spPr>
        <p:txBody>
          <a:bodyPr>
            <a:normAutofit/>
          </a:bodyPr>
          <a:lstStyle/>
          <a:p>
            <a:r>
              <a:rPr lang="zh-CN" altLang="en-US" sz="3600" dirty="0" smtClean="0"/>
              <a:t>自我总结</a:t>
            </a:r>
            <a:endParaRPr lang="zh-CN" altLang="en-US" sz="3600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838200" y="1362269"/>
            <a:ext cx="10515600" cy="4814694"/>
          </a:xfrm>
        </p:spPr>
        <p:txBody>
          <a:bodyPr/>
          <a:lstStyle/>
          <a:p>
            <a:r>
              <a:rPr lang="zh-CN" altLang="en-US" dirty="0" smtClean="0"/>
              <a:t>通过参与官网项目，学习了一个优秀的前端框架 </a:t>
            </a:r>
            <a:r>
              <a:rPr lang="en-US" altLang="zh-CN" dirty="0" smtClean="0"/>
              <a:t>– </a:t>
            </a:r>
            <a:r>
              <a:rPr lang="en-US" altLang="zh-CN" dirty="0" err="1" smtClean="0"/>
              <a:t>tailwindcss</a:t>
            </a:r>
            <a:r>
              <a:rPr lang="zh-CN" altLang="en-US" dirty="0" smtClean="0"/>
              <a:t>，了解了一种设计简洁优雅的后端语言 </a:t>
            </a:r>
            <a:r>
              <a:rPr lang="en-US" altLang="zh-CN" dirty="0" smtClean="0"/>
              <a:t>– ruby</a:t>
            </a:r>
            <a:r>
              <a:rPr lang="zh-CN" altLang="en-US" dirty="0" smtClean="0"/>
              <a:t>，以及一个优秀的后端框架 </a:t>
            </a:r>
            <a:r>
              <a:rPr lang="en-US" altLang="zh-CN" dirty="0"/>
              <a:t>– </a:t>
            </a:r>
            <a:r>
              <a:rPr lang="en-US" altLang="zh-CN" dirty="0" smtClean="0"/>
              <a:t>ruby-</a:t>
            </a:r>
            <a:r>
              <a:rPr lang="en-US" altLang="zh-CN" dirty="0" smtClean="0"/>
              <a:t>on-rails</a:t>
            </a:r>
            <a:endParaRPr lang="en-US" altLang="zh-CN" dirty="0" smtClean="0"/>
          </a:p>
          <a:p>
            <a:r>
              <a:rPr lang="zh-CN" altLang="en-US" dirty="0" smtClean="0"/>
              <a:t>通过参与绿建评价项目，了解了一些建筑行业的知识</a:t>
            </a:r>
            <a:r>
              <a:rPr lang="zh-CN" altLang="en-US" dirty="0" smtClean="0"/>
              <a:t>，</a:t>
            </a:r>
            <a:r>
              <a:rPr lang="zh-CN" altLang="en-US" dirty="0" smtClean="0"/>
              <a:t>比如专业划分、建筑标准</a:t>
            </a:r>
            <a:r>
              <a:rPr lang="zh-CN" altLang="en-US" dirty="0" smtClean="0"/>
              <a:t>等，深入的学习了</a:t>
            </a:r>
            <a:r>
              <a:rPr lang="en-US" altLang="zh-CN" dirty="0" smtClean="0"/>
              <a:t>ruby</a:t>
            </a:r>
            <a:r>
              <a:rPr lang="zh-CN" altLang="en-US" dirty="0" smtClean="0"/>
              <a:t>和</a:t>
            </a:r>
            <a:r>
              <a:rPr lang="en-US" altLang="zh-CN" dirty="0" smtClean="0"/>
              <a:t>rails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在工作中</a:t>
            </a:r>
            <a:r>
              <a:rPr lang="zh-CN" altLang="en-US" dirty="0" smtClean="0"/>
              <a:t>，也得到了一些教训。比如绿建评价，项目数据来源于协同，在未对接数据前，便进行了系统设计与开发，导致后来变动较多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53245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131835" y="165151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宣讲完毕</a:t>
            </a:r>
            <a:endParaRPr lang="zh-CN" altLang="en-US" sz="3600" dirty="0"/>
          </a:p>
        </p:txBody>
      </p:sp>
      <p:sp>
        <p:nvSpPr>
          <p:cNvPr id="7" name="文本框 6"/>
          <p:cNvSpPr txBox="1"/>
          <p:nvPr/>
        </p:nvSpPr>
        <p:spPr>
          <a:xfrm>
            <a:off x="4659420" y="2640564"/>
            <a:ext cx="34955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/>
              <a:t>感谢您的聆听！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73417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参与的项目</a:t>
            </a:r>
            <a:endParaRPr lang="zh-CN" altLang="en-US" dirty="0"/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官网</a:t>
            </a:r>
            <a:endParaRPr lang="en-US" altLang="zh-CN" dirty="0" smtClean="0"/>
          </a:p>
          <a:p>
            <a:r>
              <a:rPr lang="zh-CN" altLang="en-US" dirty="0" smtClean="0"/>
              <a:t>绿建评价系统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453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官网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代码行数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zh-CN" sz="2000" dirty="0"/>
              <a:t>增加的行数</a:t>
            </a:r>
            <a:r>
              <a:rPr lang="en-US" altLang="zh-CN" sz="2000" dirty="0" smtClean="0"/>
              <a:t>: 6373</a:t>
            </a:r>
          </a:p>
          <a:p>
            <a:r>
              <a:rPr lang="zh-CN" altLang="zh-CN" sz="2000" dirty="0" smtClean="0"/>
              <a:t>删除</a:t>
            </a:r>
            <a:r>
              <a:rPr lang="zh-CN" altLang="zh-CN" sz="2000" dirty="0"/>
              <a:t>的行数</a:t>
            </a:r>
            <a:r>
              <a:rPr lang="en-US" altLang="zh-CN" sz="2000" dirty="0" smtClean="0"/>
              <a:t>: 4520</a:t>
            </a:r>
          </a:p>
          <a:p>
            <a:r>
              <a:rPr lang="zh-CN" altLang="zh-CN" sz="2000" dirty="0" smtClean="0"/>
              <a:t>总行</a:t>
            </a:r>
            <a:r>
              <a:rPr lang="zh-CN" altLang="zh-CN" sz="2000" dirty="0"/>
              <a:t>数</a:t>
            </a:r>
            <a:r>
              <a:rPr lang="en-US" altLang="zh-CN" sz="2000" dirty="0"/>
              <a:t>: 1853</a:t>
            </a:r>
            <a:endParaRPr lang="zh-CN" altLang="en-US" sz="200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功能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r>
              <a:rPr lang="zh-CN" altLang="en-US" sz="2000" dirty="0" smtClean="0"/>
              <a:t>导航栏</a:t>
            </a:r>
            <a:endParaRPr lang="en-US" altLang="zh-CN" sz="2000" dirty="0" smtClean="0"/>
          </a:p>
          <a:p>
            <a:r>
              <a:rPr lang="zh-CN" altLang="en-US" sz="2000" dirty="0" smtClean="0"/>
              <a:t>幻灯片</a:t>
            </a:r>
            <a:endParaRPr lang="en-US" altLang="zh-CN" sz="2000" dirty="0" smtClean="0"/>
          </a:p>
          <a:p>
            <a:r>
              <a:rPr lang="zh-CN" altLang="en-US" sz="2000" dirty="0" smtClean="0"/>
              <a:t>作品首页</a:t>
            </a:r>
            <a:endParaRPr lang="en-US" altLang="zh-CN" sz="2000" dirty="0" smtClean="0"/>
          </a:p>
          <a:p>
            <a:r>
              <a:rPr lang="zh-CN" altLang="en-US" sz="2000" dirty="0"/>
              <a:t>响应式</a:t>
            </a:r>
            <a:endParaRPr lang="en-US" altLang="zh-CN" sz="2000" dirty="0" smtClean="0"/>
          </a:p>
          <a:p>
            <a:r>
              <a:rPr lang="zh-CN" altLang="en-US" sz="2000" dirty="0" smtClean="0"/>
              <a:t>其他</a:t>
            </a: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147250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46638"/>
          </a:xfrm>
        </p:spPr>
        <p:txBody>
          <a:bodyPr>
            <a:noAutofit/>
          </a:bodyPr>
          <a:lstStyle/>
          <a:p>
            <a:r>
              <a:rPr lang="en-US" altLang="zh-CN" sz="2400" dirty="0" err="1" smtClean="0"/>
              <a:t>Git</a:t>
            </a:r>
            <a:r>
              <a:rPr lang="zh-CN" altLang="en-US" sz="2400" dirty="0" smtClean="0"/>
              <a:t>日志</a:t>
            </a:r>
            <a:endParaRPr lang="zh-CN" altLang="en-US" sz="2400" dirty="0"/>
          </a:p>
        </p:txBody>
      </p:sp>
      <p:pic>
        <p:nvPicPr>
          <p:cNvPr id="19" name="内容占位符 1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11764"/>
            <a:ext cx="3954479" cy="583247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11764"/>
            <a:ext cx="4186829" cy="583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20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764" y="408907"/>
            <a:ext cx="4993361" cy="611726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121" y="408906"/>
            <a:ext cx="4406032" cy="611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2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56" y="390995"/>
            <a:ext cx="5346440" cy="61435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196" y="390995"/>
            <a:ext cx="4721844" cy="190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03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1107" y="140468"/>
            <a:ext cx="33496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功能展示</a:t>
            </a:r>
            <a:endParaRPr lang="zh-CN" altLang="en-US" sz="28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08" y="764772"/>
            <a:ext cx="11063196" cy="578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69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048" y="355715"/>
            <a:ext cx="3571875" cy="63531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263" y="355715"/>
            <a:ext cx="3609975" cy="6400800"/>
          </a:xfrm>
          <a:prstGeom prst="rect">
            <a:avLst/>
          </a:prstGeom>
          <a:effectLst>
            <a:outerShdw blurRad="1270000" sx="86000" sy="86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31436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264" y="0"/>
            <a:ext cx="11922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13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216</Words>
  <Application>Microsoft Office PowerPoint</Application>
  <PresentationFormat>宽屏</PresentationFormat>
  <Paragraphs>46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等线</vt:lpstr>
      <vt:lpstr>等线 Light</vt:lpstr>
      <vt:lpstr>Arial</vt:lpstr>
      <vt:lpstr>Office 主题​​</vt:lpstr>
      <vt:lpstr>2020年终个人总结汇报</vt:lpstr>
      <vt:lpstr>参与的项目</vt:lpstr>
      <vt:lpstr>官网</vt:lpstr>
      <vt:lpstr>Git日志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绿建评价系统</vt:lpstr>
      <vt:lpstr>Git日志</vt:lpstr>
      <vt:lpstr>PowerPoint 演示文稿</vt:lpstr>
      <vt:lpstr>PowerPoint 演示文稿</vt:lpstr>
      <vt:lpstr>功能展示</vt:lpstr>
      <vt:lpstr>数据库设计</vt:lpstr>
      <vt:lpstr>自我总结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年终个人总结汇报</dc:title>
  <dc:creator>秦嘉鹏</dc:creator>
  <cp:lastModifiedBy>秦嘉鹏</cp:lastModifiedBy>
  <cp:revision>31</cp:revision>
  <dcterms:created xsi:type="dcterms:W3CDTF">2020-10-20T06:46:16Z</dcterms:created>
  <dcterms:modified xsi:type="dcterms:W3CDTF">2020-11-19T06:34:44Z</dcterms:modified>
</cp:coreProperties>
</file>

<file path=docProps/thumbnail.jpeg>
</file>